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133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&#1074;&#1088;&#1077;&#1076;&#1085;&#1086;-&#1078;&#1080;&#1090;&#1100;.&#1088;&#1092;/index.php5?title=%D0%93%D0%B5%D0%BB%D0%B5%D0%BE%D0%B1%D1%80%D0%B0%D0%B7%D0%BE%D0%B2%D0%B0%D1%82%D0%B5%D0%BB%D0%B8&amp;action=edit&amp;redlink=1" TargetMode="External"/><Relationship Id="rId7" Type="http://schemas.openxmlformats.org/officeDocument/2006/relationships/image" Target="../media/image10.jpeg"/><Relationship Id="rId2" Type="http://schemas.openxmlformats.org/officeDocument/2006/relationships/hyperlink" Target="http://&#1074;&#1088;&#1077;&#1076;&#1085;&#1086;-&#1078;&#1080;&#1090;&#1100;.&#1088;&#1092;/index.php5?title=%D0%A1%D0%BF%D0%B8%D1%81%D0%BE%D0%BA_%D0%BF%D0%B8%D1%89%D0%B5%D0%B2%D1%8B%D1%85_%D0%B4%D0%BE%D0%B1%D0%B0%D0%B2%D0%BE%D0%BA_E400-E499&amp;action=edit&amp;redlink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&#1074;&#1088;&#1077;&#1076;&#1085;&#1086;-&#1078;&#1080;&#1090;&#1100;.&#1088;&#1092;/index.php5?title=%D0%A4%D0%B0%D1%80%D1%88&amp;action=edit&amp;redlink=1" TargetMode="External"/><Relationship Id="rId5" Type="http://schemas.openxmlformats.org/officeDocument/2006/relationships/hyperlink" Target="http://&#1074;&#1088;&#1077;&#1076;&#1085;&#1086;-&#1078;&#1080;&#1090;&#1100;.&#1088;&#1092;/index.php5?title=%D0%92%D1%8F%D0%B7%D0%BA%D0%BE%D1%81%D1%82%D1%8C&amp;action=edit&amp;redlink=1" TargetMode="External"/><Relationship Id="rId4" Type="http://schemas.openxmlformats.org/officeDocument/2006/relationships/hyperlink" Target="http://&#1074;&#1088;&#1077;&#1076;&#1085;&#1086;-&#1078;&#1080;&#1090;&#1100;.&#1088;&#1092;/index.php5?title=%D0%A1%D1%82%D0%B0%D0%B1%D0%B8%D0%BB%D0%B8%D0%B7%D0%B0%D1%82%D0%BE%D1%80_(%D1%85%D0%B8%D0%BC%D0%B8%D1%8F)&amp;action=edit&amp;redlink=1" TargetMode="External"/><Relationship Id="rId9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4429124" y="5000636"/>
            <a:ext cx="4500594" cy="135732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Петрушина  Валентина Евгеньевна </a:t>
            </a:r>
            <a:br>
              <a:rPr lang="ru-RU" sz="2000" dirty="0" smtClean="0">
                <a:solidFill>
                  <a:schemeClr val="bg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учитель биологии и химии  </a:t>
            </a:r>
            <a:br>
              <a:rPr lang="ru-RU" sz="2000" dirty="0" smtClean="0">
                <a:solidFill>
                  <a:schemeClr val="bg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ГБОУ СОШ№ 413 </a:t>
            </a:r>
            <a:br>
              <a:rPr lang="ru-RU" sz="2000" dirty="0" smtClean="0">
                <a:solidFill>
                  <a:schemeClr val="bg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err="1" smtClean="0">
                <a:solidFill>
                  <a:schemeClr val="bg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Петродворцового</a:t>
            </a:r>
            <a:r>
              <a:rPr lang="ru-RU" sz="2000" dirty="0" smtClean="0">
                <a:solidFill>
                  <a:schemeClr val="bg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района </a:t>
            </a:r>
            <a:endParaRPr lang="ru-RU" sz="2000" dirty="0">
              <a:solidFill>
                <a:schemeClr val="bg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Содержимое 3" descr="ra0HPLIIvB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14741">
            <a:off x="1292345" y="916485"/>
            <a:ext cx="3420103" cy="43894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357826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Спасибо за внимание !!!</a:t>
            </a:r>
            <a:endParaRPr lang="ru-RU" sz="3600" b="1" dirty="0"/>
          </a:p>
        </p:txBody>
      </p:sp>
      <p:pic>
        <p:nvPicPr>
          <p:cNvPr id="4" name="Содержимое 3" descr="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3240" y="500042"/>
            <a:ext cx="5572164" cy="4357718"/>
          </a:xfr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857232"/>
            <a:ext cx="3357586" cy="412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Рекомендации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1.Будьте внимательны к своему здоровью и критичны к рекламным роликам продуктов питания!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2.Внимательно читайте подписи на этикетках продукта;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3.Не приобретайте продукты с неестественно яркой кричащей окраской;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4.Не покупайте продукты с чрезмерно длительными сроками хранения;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5.Употребляйте только свежеприготовленные соки;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6.Обходитесь без подкрашенной газировки;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7.Не перекусывайте чипсами, лучше замените их орехами;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8.Не употребляйте супы и лапшу из пакетов, готовьте сами;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957626">
            <a:off x="514072" y="698759"/>
            <a:ext cx="8229600" cy="2408496"/>
          </a:xfrm>
        </p:spPr>
        <p:txBody>
          <a:bodyPr>
            <a:normAutofit/>
          </a:bodyPr>
          <a:lstStyle/>
          <a:p>
            <a:r>
              <a:rPr lang="ru-RU" dirty="0" smtClean="0"/>
              <a:t>Роль исследовательских проектов  в развитии регулятивных УУД </a:t>
            </a:r>
            <a:endParaRPr lang="ru-RU" dirty="0"/>
          </a:p>
        </p:txBody>
      </p:sp>
      <p:pic>
        <p:nvPicPr>
          <p:cNvPr id="4" name="Содержимое 3" descr="41.2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38600" y="3629819"/>
            <a:ext cx="106680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401080" cy="186765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Тема :  «Пищевые добавки и пряности. Состав и применение»</a:t>
            </a:r>
            <a:br>
              <a:rPr lang="ru-RU" sz="2800" b="1" dirty="0" smtClean="0"/>
            </a:br>
            <a:endParaRPr lang="ru-RU" sz="2800" b="1" dirty="0"/>
          </a:p>
        </p:txBody>
      </p:sp>
      <p:pic>
        <p:nvPicPr>
          <p:cNvPr id="6" name="Содержимое 5" descr="i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571744"/>
            <a:ext cx="3571900" cy="2500330"/>
          </a:xfrm>
        </p:spPr>
      </p:pic>
      <p:pic>
        <p:nvPicPr>
          <p:cNvPr id="7" name="Рисунок 6" descr="knorr_edda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4143356"/>
            <a:ext cx="2786082" cy="2714644"/>
          </a:xfrm>
          <a:prstGeom prst="rect">
            <a:avLst/>
          </a:prstGeom>
        </p:spPr>
      </p:pic>
      <p:pic>
        <p:nvPicPr>
          <p:cNvPr id="8" name="Рисунок 7" descr="Vtoro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2071678"/>
            <a:ext cx="3714776" cy="2357454"/>
          </a:xfrm>
          <a:prstGeom prst="rect">
            <a:avLst/>
          </a:prstGeom>
        </p:spPr>
      </p:pic>
      <p:pic>
        <p:nvPicPr>
          <p:cNvPr id="9" name="Рисунок 8" descr="file077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2198" y="4286256"/>
            <a:ext cx="2290767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Цель проекта: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328614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раскрыть значение некоторых пищевых добавок, определить их потенциальную опасность для здоровья человека, а также степень экологического риска их употребления;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развивать коммуникативные и исследовательские умения, познавательный интерес  ребят  к  биологии, химии, экологии, расширить кругозор учащихся;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воспитывать внимательное и бережное отношение к своему здоровью, активную гражданскую позицию.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Задачи: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213646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  </a:t>
            </a:r>
            <a:r>
              <a:rPr lang="ru-RU" dirty="0" smtClean="0"/>
              <a:t>подготовить видеофрагменты рекламных роликов продуктов питания;</a:t>
            </a:r>
          </a:p>
          <a:p>
            <a:pPr lvl="0"/>
            <a:r>
              <a:rPr lang="ru-RU" dirty="0" smtClean="0"/>
              <a:t>собрать и систематизировать информацию о составе продуктов питания, размещаемом на упаковке;</a:t>
            </a:r>
          </a:p>
          <a:p>
            <a:pPr lvl="0"/>
            <a:r>
              <a:rPr lang="ru-RU" dirty="0" smtClean="0"/>
              <a:t>проанализировать биологическую роль компонентов продуктов питания, оценить их влияние на организм человека;</a:t>
            </a:r>
          </a:p>
          <a:p>
            <a:pPr lvl="0"/>
            <a:r>
              <a:rPr lang="ru-RU" dirty="0" smtClean="0"/>
              <a:t>подготовить общественную презентацию результатов работы.</a:t>
            </a:r>
          </a:p>
          <a:p>
            <a:endParaRPr lang="ru-RU" dirty="0"/>
          </a:p>
        </p:txBody>
      </p:sp>
      <p:pic>
        <p:nvPicPr>
          <p:cNvPr id="4" name="Рисунок 3" descr="1334224037_teach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8" y="4071942"/>
            <a:ext cx="3143272" cy="2500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Этапы реализации проекта: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3429024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Этап 1. Подготовительный.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Выбор темы и целей проекта, определение количества участников проекта; знакомство с сутью проектной технологии.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Этап 2. Аналитический.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На этом этапе были проанализированы имеющаяся информация, а также те возможности, которые можно использовать для реализации проекта.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Этап 3. Плановый.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Планирование осуществлялось согласно основным задачам, которые стояли перед проектной группой.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Этап 4.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Рабочее проектирование. На этом этапе анализировалась и систематизировалась собранная информация. Формулировались выводы. Оформлялись результаты.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Этап 5.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Общественная презентация проекта. Самый яркий и волнующий этап проекта — его защита или презентация: ознакомление с полученными результатами.</a:t>
            </a:r>
          </a:p>
          <a:p>
            <a:endParaRPr lang="ru-RU" dirty="0"/>
          </a:p>
        </p:txBody>
      </p:sp>
      <p:pic>
        <p:nvPicPr>
          <p:cNvPr id="4" name="Рисунок 3" descr="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4786322"/>
            <a:ext cx="2428892" cy="1790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Реклама приправы  </a:t>
            </a:r>
            <a:r>
              <a:rPr lang="ru-RU" b="1" dirty="0" err="1" smtClean="0"/>
              <a:t>Роллтон</a:t>
            </a:r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3571900"/>
          </a:xfrm>
        </p:spPr>
        <p:txBody>
          <a:bodyPr>
            <a:normAutofit fontScale="55000" lnSpcReduction="20000"/>
          </a:bodyPr>
          <a:lstStyle/>
          <a:p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</a:rPr>
              <a:t>Состав :</a:t>
            </a:r>
            <a:endParaRPr lang="ru-RU" sz="29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  Соль пищевая поваренная йодированная, сахар-песок, овощи сушеные (морковь, пастернак), крахмал модифицированный, мясо курицы сушенное (порошок),усилители вкуса и аромата, (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глутамат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инозинат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и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гуанилат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натрия), зелень сушеная (петрушка, укроп), куркума,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ароматизатор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идентичный натуральному (курица), масло растительное, краситель – рибофлавин.</a:t>
            </a:r>
          </a:p>
          <a:p>
            <a:r>
              <a:rPr lang="ru-RU" sz="2900" b="1" dirty="0" err="1" smtClean="0">
                <a:solidFill>
                  <a:schemeClr val="tx2">
                    <a:lumMod val="75000"/>
                  </a:schemeClr>
                </a:solidFill>
              </a:rPr>
              <a:t>Глутамат</a:t>
            </a: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</a:rPr>
              <a:t> натрия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, мононатриевая соль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глутаминовой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кислоты, одной из наиболее изобильно представленных в природе заменимых аминокислот. Производители пищи используют его в качестве пищевой добавки, предназначенной для усиления вкусовых ощущений за счёт увеличения чувствительности рецепторов языка.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Самым опасным является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глутамат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натрия — усилитель вкуса и запаха.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Он присутствует в очень многих продуктах. Действует на организм по тому же принципу, что и наркотические вещества (вызывает привыкание: в его отсутствие вкус пищи ощущается не так сильно, как с добавкой). Он наносит непоправимые повреждения растущему мозгу ребенка, может вызывать аллергию. Благодаря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глутамату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натрия (Е 621) при производстве колбасы можно использовать низкосортное или несвежее мясо (или вообще не мясо). Стали добавлять даже в детское питание и разнообразные продукты для детей. И это может не отразиться на вкусовых характеристиках продукта. Сейчас этот усилитель 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42" y="4714884"/>
            <a:ext cx="3214710" cy="1928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Реклама Приправы </a:t>
            </a:r>
            <a:r>
              <a:rPr lang="ru-RU" b="1" dirty="0" err="1" smtClean="0"/>
              <a:t>Кнорр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3286148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Состав: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вода, соль, усилители вкуса и запаха (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глутамат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инозинат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гуанилат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натрия), растительный жир,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ароматизаторы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(говяжий бульон на косточке идентичный натуральному (содержит молочный белок), дрожжевой экстракт, загустители (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ксантановая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камедь, камедь рожкового дерева) , красители каротины.</a:t>
            </a:r>
          </a:p>
          <a:p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Ксантановая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камедь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используется в пищевых системах в качестве 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2" tooltip="Список пищевых добавок E400-E499 (страница не существует)"/>
              </a:rPr>
              <a:t>загустителей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  <a:hlinkClick r:id="rId3" tooltip="Гелеобразователи (страница не существует)"/>
              </a:rPr>
              <a:t>гелеобразователей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 </a:t>
            </a:r>
            <a:r>
              <a:rPr lang="ru-RU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4" tooltip="Стабилизатор (химия) (страница не существует)"/>
              </a:rPr>
              <a:t>стабилизаторов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Она хорошо растворима в холодной и горячей воде, молоке, а также в растворах соли и сахара. Молекулы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ксантана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адсорбируют воду с образованием трехмерной сетки из двойных спиралей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ксантана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по структуре близкой с гелем, но отличающейся меньшей </a:t>
            </a:r>
            <a:r>
              <a:rPr lang="ru-RU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5" tooltip="Вязкость (страница не существует)"/>
              </a:rPr>
              <a:t>вязкостью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В связи с этим,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ксантан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обычно используют как загуститель или стабилизатор, а не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гелеобразователь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Применение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ксантановой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камеди позволяет: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-увеличить вязкость и эластичность 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6" tooltip="Фарш (страница не существует)"/>
              </a:rPr>
              <a:t>фарша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-получить более стабильную и пластичную структуру готового продукта;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-уменьшить потери влаги при термообработке и последующем хранении готовых продуктов.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Например, Е322 вызывает болезнь почек и печени, Е239 – сильнейший аллерген, Е240 – яд, похожий на мышьяк, иногда используемый как консервант.</a:t>
            </a:r>
          </a:p>
          <a:p>
            <a:endParaRPr lang="ru-RU" dirty="0"/>
          </a:p>
        </p:txBody>
      </p:sp>
      <p:pic>
        <p:nvPicPr>
          <p:cNvPr id="4" name="Рисунок 3" descr="Kamed-rozhkovogo-dereva-1-400x299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8662" y="4500570"/>
            <a:ext cx="3214710" cy="1928826"/>
          </a:xfrm>
          <a:prstGeom prst="rect">
            <a:avLst/>
          </a:prstGeom>
        </p:spPr>
      </p:pic>
      <p:pic>
        <p:nvPicPr>
          <p:cNvPr id="5" name="Рисунок 4" descr="file0779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29124" y="4786322"/>
            <a:ext cx="1647825" cy="1581150"/>
          </a:xfrm>
          <a:prstGeom prst="rect">
            <a:avLst/>
          </a:prstGeom>
        </p:spPr>
      </p:pic>
      <p:pic>
        <p:nvPicPr>
          <p:cNvPr id="6" name="Рисунок 5" descr="knorr_edda1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15074" y="4286252"/>
            <a:ext cx="2635244" cy="23574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>
                <a:solidFill>
                  <a:srgbClr val="04617B"/>
                </a:solidFill>
              </a:rPr>
              <a:t> Результаты исследований показали, что пищевые добавки и красители  в своем составе содержат вещества: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6829444" cy="2065024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 smtClean="0"/>
              <a:t>вызывающие изменения генетического материала(мутацию),</a:t>
            </a:r>
          </a:p>
          <a:p>
            <a:pPr lvl="0"/>
            <a:r>
              <a:rPr lang="ru-RU" dirty="0" smtClean="0"/>
              <a:t>обладающие канцерогенными свойствами</a:t>
            </a:r>
          </a:p>
          <a:p>
            <a:pPr lvl="0"/>
            <a:r>
              <a:rPr lang="ru-RU" dirty="0" smtClean="0"/>
              <a:t>нарушающие работу мозга</a:t>
            </a:r>
          </a:p>
          <a:p>
            <a:pPr lvl="0"/>
            <a:r>
              <a:rPr lang="ru-RU" dirty="0" smtClean="0"/>
              <a:t>способствующие проявлению аллергических реакций</a:t>
            </a:r>
          </a:p>
          <a:p>
            <a:pPr lvl="0"/>
            <a:r>
              <a:rPr lang="ru-RU" dirty="0" smtClean="0"/>
              <a:t>нарушениям работы кишечника, ожирению.</a:t>
            </a:r>
          </a:p>
          <a:p>
            <a:endParaRPr lang="ru-RU" dirty="0"/>
          </a:p>
        </p:txBody>
      </p:sp>
      <p:pic>
        <p:nvPicPr>
          <p:cNvPr id="4" name="Рисунок 3" descr="i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50" y="4143380"/>
            <a:ext cx="2333628" cy="2214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651</TotalTime>
  <Words>591</Words>
  <Application>Microsoft Office PowerPoint</Application>
  <PresentationFormat>Экран (4:3)</PresentationFormat>
  <Paragraphs>46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Constantia</vt:lpstr>
      <vt:lpstr>Times New Roman</vt:lpstr>
      <vt:lpstr>Wingdings 2</vt:lpstr>
      <vt:lpstr>Поток</vt:lpstr>
      <vt:lpstr>Петрушина  Валентина Евгеньевна  учитель биологии и химии   ГБОУ СОШ№ 413  Петродворцового района </vt:lpstr>
      <vt:lpstr>Роль исследовательских проектов  в развитии регулятивных УУД </vt:lpstr>
      <vt:lpstr>Тема :  «Пищевые добавки и пряности. Состав и применение» </vt:lpstr>
      <vt:lpstr>Цель проекта:   </vt:lpstr>
      <vt:lpstr>Задачи: </vt:lpstr>
      <vt:lpstr>Этапы реализации проекта: </vt:lpstr>
      <vt:lpstr>Реклама приправы  Роллтон  </vt:lpstr>
      <vt:lpstr>Реклама Приправы Кнорр </vt:lpstr>
      <vt:lpstr>  Результаты исследований показали, что пищевые добавки и красители  в своем составе содержат вещества:</vt:lpstr>
      <vt:lpstr>Спасибо за внимание !!!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исследовательских проектов  в развитии регулятивных</dc:title>
  <dc:creator>user</dc:creator>
  <cp:lastModifiedBy>Oleg</cp:lastModifiedBy>
  <cp:revision>68</cp:revision>
  <dcterms:created xsi:type="dcterms:W3CDTF">2014-10-18T13:54:45Z</dcterms:created>
  <dcterms:modified xsi:type="dcterms:W3CDTF">2014-10-21T16:24:28Z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